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4"/>
  </p:notesMasterIdLst>
  <p:sldIdLst>
    <p:sldId id="256" r:id="rId2"/>
    <p:sldId id="257" r:id="rId3"/>
    <p:sldId id="259" r:id="rId4"/>
    <p:sldId id="268" r:id="rId5"/>
    <p:sldId id="266" r:id="rId6"/>
    <p:sldId id="269" r:id="rId7"/>
    <p:sldId id="270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549E39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>
      <p:cViewPr>
        <p:scale>
          <a:sx n="75" d="100"/>
          <a:sy n="75" d="100"/>
        </p:scale>
        <p:origin x="196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EF681-1362-6D4B-A652-262B0FAAE7B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E1A9B-0118-E74D-85C3-894F1B2C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adobe.ly/2sl1yv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https://adobe.ly/2sl1yv4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1A9B-0118-E74D-85C3-894F1B2CA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2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27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9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758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8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207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89" r="2314" b="16141"/>
          <a:stretch/>
        </p:blipFill>
        <p:spPr>
          <a:xfrm>
            <a:off x="0" y="0"/>
            <a:ext cx="12308305" cy="6858000"/>
          </a:xfrm>
          <a:prstGeom prst="rect">
            <a:avLst/>
          </a:prstGeom>
        </p:spPr>
      </p:pic>
      <p:sp>
        <p:nvSpPr>
          <p:cNvPr id="7" name="Rechteck: abgerundete Ecken 6"/>
          <p:cNvSpPr/>
          <p:nvPr/>
        </p:nvSpPr>
        <p:spPr>
          <a:xfrm>
            <a:off x="914400" y="758952"/>
            <a:ext cx="9982200" cy="4060698"/>
          </a:xfrm>
          <a:prstGeom prst="roundRect">
            <a:avLst>
              <a:gd name="adj" fmla="val 3531"/>
            </a:avLst>
          </a:prstGeom>
          <a:solidFill>
            <a:srgbClr val="0D0D0D">
              <a:alpha val="5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758952"/>
            <a:ext cx="9982200" cy="3566160"/>
          </a:xfrm>
          <a:noFill/>
        </p:spPr>
        <p:txBody>
          <a:bodyPr>
            <a:normAutofit/>
          </a:bodyPr>
          <a:lstStyle/>
          <a:p>
            <a:pPr algn="ctr"/>
            <a:r>
              <a:rPr lang="de-CH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Urban </a:t>
            </a:r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Nature </a:t>
            </a:r>
            <a:r>
              <a:rPr lang="de-CH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Photography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de-CH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38132" y="3301388"/>
            <a:ext cx="6358467" cy="1782676"/>
          </a:xfrm>
          <a:noFill/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irio </a:t>
            </a:r>
            <a: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Eggmann</a:t>
            </a:r>
            <a:b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anuel </a:t>
            </a:r>
            <a:r>
              <a:rPr lang="de-CH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Bieri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orina Jaussi</a:t>
            </a:r>
          </a:p>
        </p:txBody>
      </p:sp>
    </p:spTree>
    <p:extLst>
      <p:ext uri="{BB962C8B-B14F-4D97-AF65-F5344CB8AC3E}">
        <p14:creationId xmlns:p14="http://schemas.microsoft.com/office/powerpoint/2010/main" val="270871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Testing</a:t>
            </a:r>
            <a:endParaRPr lang="de-CH" sz="5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Dynamisches 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Browserkompatibilität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Ladezeit</a:t>
            </a:r>
          </a:p>
        </p:txBody>
      </p:sp>
    </p:spTree>
    <p:extLst>
      <p:ext uri="{BB962C8B-B14F-4D97-AF65-F5344CB8AC3E}">
        <p14:creationId xmlns:p14="http://schemas.microsoft.com/office/powerpoint/2010/main" val="186798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Fragen?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2" y="1846263"/>
            <a:ext cx="7150641" cy="4022725"/>
          </a:xfrm>
        </p:spPr>
      </p:pic>
      <p:sp>
        <p:nvSpPr>
          <p:cNvPr id="9" name="Wolke 8"/>
          <p:cNvSpPr/>
          <p:nvPr/>
        </p:nvSpPr>
        <p:spPr>
          <a:xfrm>
            <a:off x="2667000" y="1871663"/>
            <a:ext cx="1968500" cy="13081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?</a:t>
            </a:r>
          </a:p>
        </p:txBody>
      </p:sp>
      <p:sp>
        <p:nvSpPr>
          <p:cNvPr id="10" name="Wolke 9"/>
          <p:cNvSpPr/>
          <p:nvPr/>
        </p:nvSpPr>
        <p:spPr>
          <a:xfrm>
            <a:off x="4802458" y="2500313"/>
            <a:ext cx="342900" cy="2714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 rot="20456377">
            <a:off x="2914510" y="2125035"/>
            <a:ext cx="14734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HMM?</a:t>
            </a:r>
          </a:p>
        </p:txBody>
      </p:sp>
    </p:spTree>
    <p:extLst>
      <p:ext uri="{BB962C8B-B14F-4D97-AF65-F5344CB8AC3E}">
        <p14:creationId xmlns:p14="http://schemas.microsoft.com/office/powerpoint/2010/main" val="35368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Quellen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PHP Bildgalerie Skript:	</a:t>
            </a:r>
            <a:r>
              <a:rPr lang="de-CH" sz="1600" dirty="0">
                <a:latin typeface="Helvetica Neue" charset="0"/>
                <a:ea typeface="Helvetica Neue" charset="0"/>
                <a:cs typeface="Helvetica Neue" charset="0"/>
              </a:rPr>
              <a:t>http://www.php-space.info/scripte/datenbank-3000-php,bildergalerie,skript.html</a:t>
            </a:r>
            <a:endParaRPr lang="de-CH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CH" dirty="0" err="1">
                <a:latin typeface="Helvetica Neue" charset="0"/>
                <a:ea typeface="Helvetica Neue" charset="0"/>
                <a:cs typeface="Helvetica Neue" charset="0"/>
              </a:rPr>
              <a:t>Exif</a:t>
            </a:r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:			</a:t>
            </a:r>
            <a:r>
              <a:rPr lang="de-CH" sz="16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github.com</a:t>
            </a:r>
            <a:r>
              <a:rPr lang="de-CH" sz="16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exif-js</a:t>
            </a:r>
            <a:r>
              <a:rPr lang="de-CH" sz="16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exif-js</a:t>
            </a:r>
            <a:endParaRPr lang="de-CH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4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Themenwahl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 smtClean="0">
                <a:latin typeface="Helvetica Neue" charset="0"/>
                <a:ea typeface="Helvetica Neue" charset="0"/>
                <a:cs typeface="Helvetica Neue" charset="0"/>
              </a:rPr>
              <a:t>Konzepte</a:t>
            </a:r>
            <a:endParaRPr lang="de-CH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Geeignete Software &amp; Scripts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Demo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Testing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00902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Themenwahl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Fotos Umgebung Bern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Fokus auf Natur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Videos im Park</a:t>
            </a:r>
          </a:p>
        </p:txBody>
      </p:sp>
    </p:spTree>
    <p:extLst>
      <p:ext uri="{BB962C8B-B14F-4D97-AF65-F5344CB8AC3E}">
        <p14:creationId xmlns:p14="http://schemas.microsoft.com/office/powerpoint/2010/main" val="22739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Generelles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7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Farb-Konzept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color.adobe.com</a:t>
            </a: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1097280" y="2700024"/>
            <a:ext cx="10058400" cy="2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Schrift-Konzept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 smtClean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Myriad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Pro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Helvetica</a:t>
            </a: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Neue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Arial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3734554"/>
            <a:ext cx="5842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2482112"/>
            <a:ext cx="5842000" cy="616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5015468"/>
            <a:ext cx="5842000" cy="5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Eingesetzte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Technologien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Bootstrap 3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jQuery</a:t>
            </a: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/ </a:t>
            </a: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Javascript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HTML 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7" y="2887472"/>
            <a:ext cx="4978400" cy="292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3" y="4347802"/>
            <a:ext cx="3442342" cy="956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622" y="3857414"/>
            <a:ext cx="1727201" cy="1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9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Geeignete Software und Skripts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Medienbearbeitung: 		Adobe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Skripts:					PHP Bildergalerie Skript</a:t>
            </a:r>
            <a:b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						Exif.js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endParaRPr lang="de-CH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6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Demo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3" y="1846263"/>
            <a:ext cx="6315540" cy="4022725"/>
          </a:xfrm>
        </p:spPr>
      </p:pic>
    </p:spTree>
    <p:extLst>
      <p:ext uri="{BB962C8B-B14F-4D97-AF65-F5344CB8AC3E}">
        <p14:creationId xmlns:p14="http://schemas.microsoft.com/office/powerpoint/2010/main" val="152997610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169</TotalTime>
  <Words>70</Words>
  <Application>Microsoft Macintosh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Helvetica Neue</vt:lpstr>
      <vt:lpstr>Wingdings</vt:lpstr>
      <vt:lpstr>Rückblick</vt:lpstr>
      <vt:lpstr>Urban Nature Photography </vt:lpstr>
      <vt:lpstr>Inhalt</vt:lpstr>
      <vt:lpstr>Themenwahl</vt:lpstr>
      <vt:lpstr>Generelles Konzept</vt:lpstr>
      <vt:lpstr>Farb-Konzept</vt:lpstr>
      <vt:lpstr>Schrift-Konzept</vt:lpstr>
      <vt:lpstr>Eingesetzte Technologien</vt:lpstr>
      <vt:lpstr>Geeignete Software und Skripts</vt:lpstr>
      <vt:lpstr>Demo</vt:lpstr>
      <vt:lpstr>Testing</vt:lpstr>
      <vt:lpstr>Fragen?</vt:lpstr>
      <vt:lpstr>Quellen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Urbane Nature Photography </dc:title>
  <dc:creator>Corina Jaussi</dc:creator>
  <cp:lastModifiedBy>Mirio Eggmann</cp:lastModifiedBy>
  <cp:revision>21</cp:revision>
  <dcterms:created xsi:type="dcterms:W3CDTF">2017-06-11T06:48:47Z</dcterms:created>
  <dcterms:modified xsi:type="dcterms:W3CDTF">2017-06-12T19:52:03Z</dcterms:modified>
</cp:coreProperties>
</file>